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8" d="100"/>
          <a:sy n="98" d="100"/>
        </p:scale>
        <p:origin x="27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0D1EE-6E44-4E34-A8FD-0117783454D9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A3326-E418-4981-BF04-C3B1F63FDF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912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0D1EE-6E44-4E34-A8FD-0117783454D9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A3326-E418-4981-BF04-C3B1F63FDF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588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0D1EE-6E44-4E34-A8FD-0117783454D9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A3326-E418-4981-BF04-C3B1F63FDF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328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0D1EE-6E44-4E34-A8FD-0117783454D9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A3326-E418-4981-BF04-C3B1F63FDF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932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0D1EE-6E44-4E34-A8FD-0117783454D9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A3326-E418-4981-BF04-C3B1F63FDF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236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0D1EE-6E44-4E34-A8FD-0117783454D9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A3326-E418-4981-BF04-C3B1F63FDF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538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0D1EE-6E44-4E34-A8FD-0117783454D9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A3326-E418-4981-BF04-C3B1F63FDF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619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0D1EE-6E44-4E34-A8FD-0117783454D9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A3326-E418-4981-BF04-C3B1F63FDF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528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0D1EE-6E44-4E34-A8FD-0117783454D9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A3326-E418-4981-BF04-C3B1F63FDF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543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0D1EE-6E44-4E34-A8FD-0117783454D9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A3326-E418-4981-BF04-C3B1F63FDF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962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0D1EE-6E44-4E34-A8FD-0117783454D9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A3326-E418-4981-BF04-C3B1F63FDF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756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E0D1EE-6E44-4E34-A8FD-0117783454D9}" type="datetimeFigureOut">
              <a:rPr lang="en-US" smtClean="0"/>
              <a:t>11/12/2018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9A3326-E418-4981-BF04-C3B1F63FDF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84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" y="-30234"/>
            <a:ext cx="9144000" cy="90705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743640" cy="60441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949113" y="65012"/>
            <a:ext cx="7194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TRƯỜNG CAO ĐẲNG LÝ TỰ TRỌNG THÀNH PHỐ HỒ CHÍ MINH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095982" y="423294"/>
            <a:ext cx="1497053" cy="380924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>
                <a:latin typeface="Arial" panose="020B0604020202020204" pitchFamily="34" charset="0"/>
                <a:cs typeface="Arial" panose="020B0604020202020204" pitchFamily="34" charset="0"/>
              </a:rPr>
              <a:t>NHÂN VĂN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846482" y="423294"/>
            <a:ext cx="1497053" cy="380924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>
                <a:latin typeface="Arial" panose="020B0604020202020204" pitchFamily="34" charset="0"/>
                <a:cs typeface="Arial" panose="020B0604020202020204" pitchFamily="34" charset="0"/>
              </a:rPr>
              <a:t>SÁNG TẠO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596982" y="423294"/>
            <a:ext cx="1497053" cy="380924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>
                <a:latin typeface="Arial" panose="020B0604020202020204" pitchFamily="34" charset="0"/>
                <a:cs typeface="Arial" panose="020B0604020202020204" pitchFamily="34" charset="0"/>
              </a:rPr>
              <a:t>PHÁT TRIỂN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347482" y="423294"/>
            <a:ext cx="1497053" cy="380924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>
                <a:latin typeface="Arial" panose="020B0604020202020204" pitchFamily="34" charset="0"/>
                <a:cs typeface="Arial" panose="020B0604020202020204" pitchFamily="34" charset="0"/>
              </a:rPr>
              <a:t>BỀN VỮNG</a:t>
            </a:r>
          </a:p>
        </p:txBody>
      </p:sp>
      <p:pic>
        <p:nvPicPr>
          <p:cNvPr id="11" name="Picture 10" descr="Description: Description: Description: Description: Description: Description: D:\HỒ SƠ DNTHAM GIA CÁC NGÀY LỄ LỚN\NAM 2017\NGAY 20.11.17\LOGO\KHOA DIEN - DIEN TU\MEPA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8253" y="1885600"/>
            <a:ext cx="2764416" cy="22736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483619" y="4493299"/>
            <a:ext cx="78009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CÔNG TY CỔ PHẦN MEPAC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92803" y="2969043"/>
            <a:ext cx="4950732" cy="122330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smtClean="0">
                <a:latin typeface="Arial" panose="020B0604020202020204" pitchFamily="34" charset="0"/>
                <a:cs typeface="Arial" panose="020B0604020202020204" pitchFamily="34" charset="0"/>
              </a:rPr>
              <a:t>25.000.000 VNĐ</a:t>
            </a:r>
            <a:endParaRPr lang="en-US" sz="48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92803" y="2086878"/>
            <a:ext cx="4972833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THIẾT BỊ CHO MÔ HÌNH MÁY TIỆN</a:t>
            </a:r>
            <a:endParaRPr lang="en-US" b="1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26987" y="966816"/>
            <a:ext cx="5812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DOANH NGHIỆP ĐỒNG HÀNH CÙNG </a:t>
            </a:r>
          </a:p>
          <a:p>
            <a:pPr algn="ctr"/>
            <a:r>
              <a:rPr lang="en-US" sz="16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TRƯỜNG CAO ĐẲNG LÝ TỰ TRỌNG TP. HỒ CHÍ MINH</a:t>
            </a:r>
            <a:endParaRPr lang="en-US" sz="1600" b="1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92803" y="5375464"/>
            <a:ext cx="87640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Địa chỉ: </a:t>
            </a:r>
            <a:r>
              <a:rPr lang="vi-VN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69/32 Lê Công Phép, Phường An </a:t>
            </a:r>
            <a:r>
              <a:rPr lang="en-US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vi-VN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ạc, Quận Bình Tân, Tp.HCM</a:t>
            </a:r>
            <a:endParaRPr lang="en-US" sz="2000" b="1" i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7718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" y="-30234"/>
            <a:ext cx="9144000" cy="90705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9" y="65012"/>
            <a:ext cx="1743640" cy="60441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949113" y="65012"/>
            <a:ext cx="7194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TRƯỜNG CAO ĐẲNG LÝ TỰ TRỌNG THÀNH PHỐ HỒ CHÍ MINH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095982" y="423294"/>
            <a:ext cx="1497053" cy="380924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>
                <a:latin typeface="Arial" panose="020B0604020202020204" pitchFamily="34" charset="0"/>
                <a:cs typeface="Arial" panose="020B0604020202020204" pitchFamily="34" charset="0"/>
              </a:rPr>
              <a:t>NHÂN VĂN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846482" y="423294"/>
            <a:ext cx="1497053" cy="380924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>
                <a:latin typeface="Arial" panose="020B0604020202020204" pitchFamily="34" charset="0"/>
                <a:cs typeface="Arial" panose="020B0604020202020204" pitchFamily="34" charset="0"/>
              </a:rPr>
              <a:t>SÁNG TẠO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596982" y="423294"/>
            <a:ext cx="1497053" cy="380924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>
                <a:latin typeface="Arial" panose="020B0604020202020204" pitchFamily="34" charset="0"/>
                <a:cs typeface="Arial" panose="020B0604020202020204" pitchFamily="34" charset="0"/>
              </a:rPr>
              <a:t>PHÁT TRIỂN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347482" y="423294"/>
            <a:ext cx="1497053" cy="380924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>
                <a:latin typeface="Arial" panose="020B0604020202020204" pitchFamily="34" charset="0"/>
                <a:cs typeface="Arial" panose="020B0604020202020204" pitchFamily="34" charset="0"/>
              </a:rPr>
              <a:t>BỀN VỮNG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04733" y="4493299"/>
            <a:ext cx="835876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CTY CP DÂY CÁP ĐIỆN DAPHACO</a:t>
            </a:r>
            <a:endParaRPr lang="en-US" sz="480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92803" y="2969043"/>
            <a:ext cx="4950732" cy="122330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4800" b="1" smtClean="0">
                <a:latin typeface="Arial" panose="020B0604020202020204" pitchFamily="34" charset="0"/>
                <a:cs typeface="Arial" panose="020B0604020202020204" pitchFamily="34" charset="0"/>
              </a:rPr>
              <a:t>5.000.000 VNĐ</a:t>
            </a:r>
            <a:endParaRPr lang="en-US" sz="48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92803" y="2086878"/>
            <a:ext cx="4972833" cy="6189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 TRỢ HỌC BỔNG</a:t>
            </a:r>
            <a:endParaRPr lang="en-US" b="1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26987" y="966816"/>
            <a:ext cx="5812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DOANH NGHIỆP ĐỒNG HÀNH CÙNG </a:t>
            </a:r>
          </a:p>
          <a:p>
            <a:pPr algn="ctr"/>
            <a:r>
              <a:rPr lang="en-US" sz="16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TRƯỜNG CAO ĐẲNG LÝ TỰ TRỌNG TP. HỒ CHÍ MINH</a:t>
            </a:r>
            <a:endParaRPr lang="en-US" sz="1600" b="1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92803" y="5375464"/>
            <a:ext cx="87196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Địa chỉ: </a:t>
            </a:r>
            <a:r>
              <a:rPr lang="vi-VN" sz="2000" b="1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15/15 Phan Văn Hớn, </a:t>
            </a:r>
            <a:r>
              <a:rPr lang="en-US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KP</a:t>
            </a:r>
            <a:r>
              <a:rPr lang="vi-VN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vi-VN" sz="2000" b="1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vi-VN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sz="2000" b="1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vi-VN" sz="2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2000" b="1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Tân Thới Nhất, Quận 12, Tp.HCM</a:t>
            </a:r>
            <a:endParaRPr lang="en-US" sz="2000" b="1" i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19" descr="Description: Description: Description: Description: Description: Description: D:\HỒ SƠ DNTHAM GIA CÁC NGÀY LỄ LỚN\NAM 2017\NGAY 20.11.17\LOGO\KHOA DIEN - DIEN TU\CTY DAPHAC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8695" y="1677484"/>
            <a:ext cx="2524126" cy="21613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205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</TotalTime>
  <Words>137</Words>
  <Application>Microsoft Office PowerPoint</Application>
  <PresentationFormat>On-screen Show (4:3)</PresentationFormat>
  <Paragraphs>22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quoc dinh tran</dc:creator>
  <cp:lastModifiedBy>Windows User</cp:lastModifiedBy>
  <cp:revision>8</cp:revision>
  <dcterms:created xsi:type="dcterms:W3CDTF">2018-11-10T05:06:42Z</dcterms:created>
  <dcterms:modified xsi:type="dcterms:W3CDTF">2018-11-12T00:31:28Z</dcterms:modified>
</cp:coreProperties>
</file>